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8"/>
    <p:restoredTop sz="94809"/>
  </p:normalViewPr>
  <p:slideViewPr>
    <p:cSldViewPr snapToGrid="0" snapToObjects="1">
      <p:cViewPr varScale="1">
        <p:scale>
          <a:sx n="67" d="100"/>
          <a:sy n="67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7B9B-DCDC-54DF-BC26-BDCD751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CDD7DC-9BAD-AD19-B361-56A2C0B47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5"/>
          <a:stretch/>
        </p:blipFill>
        <p:spPr>
          <a:xfrm>
            <a:off x="1209675" y="511969"/>
            <a:ext cx="9320213" cy="51150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19E2B-1B36-41B4-78B6-DBA916D3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10521"/>
            <a:ext cx="7772400" cy="52369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5762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7</cp:revision>
  <dcterms:created xsi:type="dcterms:W3CDTF">2022-07-04T22:16:56Z</dcterms:created>
  <dcterms:modified xsi:type="dcterms:W3CDTF">2022-12-06T22:56:54Z</dcterms:modified>
</cp:coreProperties>
</file>